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0" y="304800"/>
            <a:ext cx="1146810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05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0" y="31750"/>
            <a:ext cx="9588500" cy="6794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" y="0"/>
            <a:ext cx="120713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0"/>
            <a:ext cx="117265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3210"/>
            <a:ext cx="12192000" cy="62909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0"/>
            <a:ext cx="121011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0"/>
            <a:ext cx="121589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9920"/>
            <a:ext cx="12192000" cy="5597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0085" y="902970"/>
            <a:ext cx="254000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那些考？那些不考？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常考的:</a:t>
            </a:r>
            <a:endParaRPr lang="zh-CN" altLang="en-US"/>
          </a:p>
          <a:p>
            <a:r>
              <a:rPr lang="zh-CN" altLang="en-US"/>
              <a:t>merge sort, </a:t>
            </a:r>
            <a:endParaRPr lang="zh-CN" altLang="en-US"/>
          </a:p>
          <a:p>
            <a:r>
              <a:rPr lang="zh-CN" altLang="en-US"/>
              <a:t>quick sort (quick select)</a:t>
            </a:r>
            <a:endParaRPr lang="zh-CN" altLang="en-US"/>
          </a:p>
          <a:p>
            <a:r>
              <a:rPr lang="zh-CN" altLang="en-US"/>
              <a:t>bucket sort</a:t>
            </a:r>
            <a:endParaRPr lang="zh-CN" altLang="en-US"/>
          </a:p>
          <a:p>
            <a:r>
              <a:rPr lang="zh-CN" altLang="en-US"/>
              <a:t>counting sort</a:t>
            </a:r>
            <a:endParaRPr lang="zh-CN" altLang="en-US"/>
          </a:p>
          <a:p>
            <a:r>
              <a:rPr lang="zh-CN" altLang="en-US"/>
              <a:t>heap sort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少考的:</a:t>
            </a:r>
            <a:endParaRPr lang="zh-CN" altLang="en-US"/>
          </a:p>
          <a:p>
            <a:r>
              <a:rPr lang="zh-CN" altLang="en-US"/>
              <a:t>pancake sort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不考的:</a:t>
            </a:r>
            <a:endParaRPr lang="zh-CN" altLang="en-US"/>
          </a:p>
          <a:p>
            <a:r>
              <a:rPr lang="zh-CN" altLang="en-US"/>
              <a:t>bubble sort, </a:t>
            </a:r>
            <a:endParaRPr lang="zh-CN" altLang="en-US"/>
          </a:p>
          <a:p>
            <a:r>
              <a:rPr lang="zh-CN" altLang="en-US"/>
              <a:t>selection sort, </a:t>
            </a:r>
            <a:endParaRPr lang="zh-CN" altLang="en-US"/>
          </a:p>
          <a:p>
            <a:r>
              <a:rPr lang="zh-CN" altLang="en-US"/>
              <a:t>insertion sort,</a:t>
            </a:r>
            <a:endParaRPr lang="zh-CN" altLang="en-US"/>
          </a:p>
          <a:p>
            <a:r>
              <a:rPr lang="zh-CN" altLang="en-US"/>
              <a:t>shell sort</a:t>
            </a:r>
            <a:endParaRPr lang="zh-CN" altLang="en-US"/>
          </a:p>
          <a:p>
            <a:r>
              <a:rPr lang="zh-CN" altLang="en-US"/>
              <a:t>radix sort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71975" y="902970"/>
            <a:ext cx="67398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https://www.youtube.com/watch?v=S5yuwp3-r20&amp;ab_channel=</a:t>
            </a:r>
            <a:endParaRPr lang="zh-CN" altLang="en-US"/>
          </a:p>
          <a:p>
            <a:pPr algn="l"/>
            <a:r>
              <a:rPr lang="zh-CN" altLang="en-US"/>
              <a:t>LeetCode%E5%8A%9B%E6%89%A3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80"/>
            <a:ext cx="12192000" cy="68218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" y="0"/>
            <a:ext cx="121069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0"/>
            <a:ext cx="120675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020"/>
            <a:ext cx="12192000" cy="6537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2085"/>
            <a:ext cx="12192000" cy="65138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5260"/>
            <a:ext cx="12192000" cy="65068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8130"/>
            <a:ext cx="12192000" cy="6301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5590"/>
            <a:ext cx="12192000" cy="6306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" y="0"/>
            <a:ext cx="121253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415"/>
            <a:ext cx="12192000" cy="68205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560"/>
            <a:ext cx="12192000" cy="6786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WPS 演示</Application>
  <PresentationFormat>宽屏</PresentationFormat>
  <Paragraphs>22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41</cp:revision>
  <dcterms:created xsi:type="dcterms:W3CDTF">2022-12-10T14:07:04Z</dcterms:created>
  <dcterms:modified xsi:type="dcterms:W3CDTF">2022-12-10T14:07:04Z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4B7F5BA15DA012CA98608B63C33FDAC0</vt:lpwstr>
  </property>
</Properties>
</file>